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0" r:id="rId43"/>
    <p:sldId id="696" r:id="rId44"/>
    <p:sldId id="697" r:id="rId45"/>
    <p:sldId id="699" r:id="rId46"/>
    <p:sldId id="698" r:id="rId47"/>
    <p:sldId id="633" r:id="rId48"/>
    <p:sldId id="504" r:id="rId49"/>
    <p:sldId id="5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02" autoAdjust="0"/>
    <p:restoredTop sz="95188" autoAdjust="0"/>
  </p:normalViewPr>
  <p:slideViewPr>
    <p:cSldViewPr showGuides="1">
      <p:cViewPr varScale="1">
        <p:scale>
          <a:sx n="75" d="100"/>
          <a:sy n="75" d="100"/>
        </p:scale>
        <p:origin x="176" y="91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10.09.24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</a:t>
            </a:r>
            <a:r>
              <a:rPr lang="en-US" sz="3200" b="1" dirty="0"/>
              <a:t>]</a:t>
            </a:r>
            <a:r>
              <a:rPr lang="en-US" sz="3200" b="1" dirty="0">
                <a:solidFill>
                  <a:schemeClr val="bg1"/>
                </a:solidFill>
              </a:rPr>
              <a:t> Without Debugging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Label, TextBox, Button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ListBox, ComboBox, RadioButton, Checkbox, DateTimePicker, TabControl</a:t>
            </a:r>
            <a:endParaRPr lang="bg-BG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>
                <a:solidFill>
                  <a:schemeClr val="bg1"/>
                </a:solidFill>
              </a:rPr>
              <a:t>[Ctrl+F5]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колекция,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една от няколко опции</a:t>
            </a:r>
            <a:endParaRPr lang="en-US" altLang="en-US" sz="3400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избрана</a:t>
            </a:r>
            <a:endParaRPr lang="en-US" sz="31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избор на дата и 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Value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избраната дата и 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MinDate</a:t>
            </a:r>
            <a:r>
              <a:rPr lang="bg-BG" sz="2800" dirty="0"/>
              <a:t>, </a:t>
            </a:r>
            <a:r>
              <a:rPr lang="en-US" sz="2800" b="1" dirty="0"/>
              <a:t>MaxDate</a:t>
            </a:r>
            <a:r>
              <a:rPr lang="bg-BG" sz="2800" b="1" dirty="0"/>
              <a:t> </a:t>
            </a:r>
            <a:r>
              <a:rPr lang="bg-BG" sz="2800" dirty="0"/>
              <a:t>– задава позволените дати</a:t>
            </a:r>
            <a:endParaRPr lang="en-US" sz="2800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Format </a:t>
            </a:r>
            <a:r>
              <a:rPr lang="bg-BG" sz="2800" dirty="0"/>
              <a:t>– задава формата на</a:t>
            </a:r>
            <a:r>
              <a:rPr lang="en-US" sz="2800" dirty="0"/>
              <a:t> </a:t>
            </a:r>
            <a:r>
              <a:rPr lang="bg-BG" sz="2800" dirty="0"/>
              <a:t>изобразяване</a:t>
            </a:r>
            <a:endParaRPr lang="en-US" alt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TabControl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създаване на табове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TabPages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колекция от табове, които се показват</a:t>
            </a:r>
            <a:endParaRPr lang="en-US" altLang="en-US" sz="28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SelectedIndex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индекса на избрания таб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SelectedTab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избрания таб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8" y="1359000"/>
            <a:ext cx="2160000" cy="1745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486A9-3A20-5BDF-C5C5-6ECB54FF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6" y="3879000"/>
            <a:ext cx="2424402" cy="12122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14709</TotalTime>
  <Words>2741</Words>
  <Application>Microsoft Macintosh PowerPoint</Application>
  <PresentationFormat>Widescreen</PresentationFormat>
  <Paragraphs>363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159</cp:revision>
  <dcterms:created xsi:type="dcterms:W3CDTF">2018-05-23T13:08:44Z</dcterms:created>
  <dcterms:modified xsi:type="dcterms:W3CDTF">2024-09-10T07:48:46Z</dcterms:modified>
  <cp:category/>
</cp:coreProperties>
</file>